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751" autoAdjust="0"/>
  </p:normalViewPr>
  <p:slideViewPr>
    <p:cSldViewPr snapToGrid="0" snapToObjects="1">
      <p:cViewPr varScale="1">
        <p:scale>
          <a:sx n="55" d="100"/>
          <a:sy n="55" d="100"/>
        </p:scale>
        <p:origin x="-1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53C7-C9D2-C14D-A1F2-35EAE7F4A419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64E57-F156-464D-B72D-AB4743247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uppruninn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Indlandi</a:t>
            </a:r>
            <a:r>
              <a:rPr lang="en-US" dirty="0" smtClean="0"/>
              <a:t>, en </a:t>
            </a:r>
            <a:r>
              <a:rPr lang="en-US" dirty="0" err="1" smtClean="0"/>
              <a:t>upphafsmaður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trúarinnar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Indverski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prinsinn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Siddharta</a:t>
            </a:r>
            <a:r>
              <a:rPr lang="en-US" baseline="0" dirty="0" smtClean="0"/>
              <a:t> Gautama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hlaut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síðar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nafnið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Buddah</a:t>
            </a:r>
            <a:r>
              <a:rPr lang="en-US" baseline="0" dirty="0" smtClean="0"/>
              <a:t>, en </a:t>
            </a:r>
            <a:r>
              <a:rPr lang="en-US" baseline="0" dirty="0" err="1" smtClean="0"/>
              <a:t>Buddah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stendur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hinn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upplýsti</a:t>
            </a:r>
            <a:r>
              <a:rPr lang="en-US" baseline="0" dirty="0" smtClean="0"/>
              <a:t>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2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</a:t>
            </a:r>
            <a:r>
              <a:rPr lang="en-US" dirty="0" err="1" smtClean="0"/>
              <a:t>úin</a:t>
            </a:r>
            <a:r>
              <a:rPr lang="en-US" dirty="0" smtClean="0"/>
              <a:t> </a:t>
            </a:r>
            <a:r>
              <a:rPr lang="en-US" dirty="0" err="1" smtClean="0"/>
              <a:t>gengur</a:t>
            </a:r>
            <a:r>
              <a:rPr lang="en-US" dirty="0" smtClean="0"/>
              <a:t> </a:t>
            </a:r>
            <a:r>
              <a:rPr lang="en-US" dirty="0" err="1" smtClean="0"/>
              <a:t>út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fólk</a:t>
            </a:r>
            <a:r>
              <a:rPr lang="en-US" dirty="0" smtClean="0"/>
              <a:t> </a:t>
            </a:r>
            <a:r>
              <a:rPr lang="en-US" dirty="0" err="1" smtClean="0"/>
              <a:t>trúi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stefnur</a:t>
            </a:r>
            <a:r>
              <a:rPr lang="en-US" dirty="0" smtClean="0"/>
              <a:t> </a:t>
            </a:r>
            <a:r>
              <a:rPr lang="en-US" dirty="0" err="1" smtClean="0"/>
              <a:t>innan</a:t>
            </a:r>
            <a:r>
              <a:rPr lang="en-US" dirty="0" smtClean="0"/>
              <a:t> </a:t>
            </a:r>
            <a:r>
              <a:rPr lang="en-US" dirty="0" err="1" smtClean="0"/>
              <a:t>Búddismans</a:t>
            </a:r>
            <a:r>
              <a:rPr lang="en-US" dirty="0" smtClean="0"/>
              <a:t>,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þýðir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kenningar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endurfæðingu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karmalögmálið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Karmalögmálið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gengur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fólk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hefur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afleiðingar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þannig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fólk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fær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hegningu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hefur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eitthvað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slæmt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umbun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hefur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eitthvað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gott</a:t>
            </a:r>
            <a:r>
              <a:rPr lang="en-US" baseline="0" dirty="0" smtClean="0"/>
              <a:t>.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Kannski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mætti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frekar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flokka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Búddismann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heimspeki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lífsmynstur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staðinn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trúarbrögð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þar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þetta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snýst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meira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hvernig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þú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átt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lífinu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heldur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trúa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Búddismar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eilífu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hringrás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lífsins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Semsagt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endurfæðingu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einstaklingsins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öðrum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líkama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einstaklingurinn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lifði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dauðann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Búddismar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einstaklingar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fái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fæðast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aftur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bara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alltaf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sitthvorum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líkamanum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hverja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endurfæðingu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vonast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búddatrúar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tilverustig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lífi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sínu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lokum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sleppa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endurfæðast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æðstu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sælu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kölluð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“Nirvana” en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mætti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Nirvana </a:t>
            </a:r>
            <a:r>
              <a:rPr lang="en-US" baseline="0" dirty="0" err="1" smtClean="0"/>
              <a:t>væri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einskonar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himnaríki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Búddisma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Búddismarnir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þurfa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berjast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fullkomna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lífi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sleppa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fæðast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loksins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hvíla</a:t>
            </a:r>
            <a:r>
              <a:rPr lang="en-US" baseline="0" dirty="0" smtClean="0"/>
              <a:t> sig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friðsælum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stað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3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údisminn</a:t>
            </a:r>
            <a:r>
              <a:rPr lang="en-US" dirty="0" smtClean="0"/>
              <a:t> </a:t>
            </a:r>
            <a:r>
              <a:rPr lang="en-US" dirty="0" err="1" smtClean="0"/>
              <a:t>skiptist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tvær</a:t>
            </a:r>
            <a:r>
              <a:rPr lang="en-US" dirty="0" smtClean="0"/>
              <a:t> </a:t>
            </a:r>
            <a:r>
              <a:rPr lang="en-US" dirty="0" err="1" smtClean="0"/>
              <a:t>meginstefnur</a:t>
            </a:r>
            <a:r>
              <a:rPr lang="en-US" dirty="0" smtClean="0"/>
              <a:t> en </a:t>
            </a:r>
            <a:r>
              <a:rPr lang="en-US" dirty="0" err="1" smtClean="0"/>
              <a:t>þessar</a:t>
            </a:r>
            <a:r>
              <a:rPr lang="en-US" dirty="0" smtClean="0"/>
              <a:t> </a:t>
            </a:r>
            <a:r>
              <a:rPr lang="en-US" dirty="0" err="1" smtClean="0"/>
              <a:t>stefnur</a:t>
            </a:r>
            <a:r>
              <a:rPr lang="en-US" dirty="0" smtClean="0"/>
              <a:t> </a:t>
            </a:r>
            <a:r>
              <a:rPr lang="en-US" dirty="0" err="1" smtClean="0"/>
              <a:t>skiptast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landamæra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Önnur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stefnan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ríkjandi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Indlandi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Tælandi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öðrum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löndum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Suður-Asíu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þessi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stefna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kölluð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Hinayana</a:t>
            </a:r>
            <a:r>
              <a:rPr lang="en-US" baseline="0" dirty="0" smtClean="0"/>
              <a:t>/Theravada = </a:t>
            </a:r>
            <a:r>
              <a:rPr lang="en-US" baseline="0" dirty="0" err="1" smtClean="0"/>
              <a:t>litli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vagninn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Aðaláherslunar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þessum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stefnum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meinlæti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sjálfsafneitun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sjálfsendurlausn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Kína</a:t>
            </a:r>
            <a:r>
              <a:rPr lang="en-US" baseline="0" dirty="0" smtClean="0"/>
              <a:t>, Japan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Tíbet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stefnan</a:t>
            </a:r>
            <a:r>
              <a:rPr lang="en-US" baseline="0" dirty="0" smtClean="0"/>
              <a:t> Mahayana </a:t>
            </a:r>
            <a:r>
              <a:rPr lang="en-US" baseline="0" dirty="0" err="1" smtClean="0"/>
              <a:t>ríkjandi</a:t>
            </a:r>
            <a:r>
              <a:rPr lang="en-US" baseline="0" dirty="0" smtClean="0"/>
              <a:t> en Mahayana </a:t>
            </a:r>
            <a:r>
              <a:rPr lang="en-US" baseline="0" dirty="0" err="1" smtClean="0"/>
              <a:t>stendur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stóri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vagninn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þessi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stefna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stendur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mismunandi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menningu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fjölbreytileika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Þessi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stefna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frjálslegri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sú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ríkjandi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Indlandi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Búddatrú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neinar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strangar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reglur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fólk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þarf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eftir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svo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mörgum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trúum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baseline="0" dirty="0" err="1" smtClean="0"/>
              <a:t>Fólk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borða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hvað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vill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semsagt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ekkert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bannað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Búddatrúar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vanalega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sumir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fylgja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Hinayna</a:t>
            </a:r>
            <a:r>
              <a:rPr lang="en-US" baseline="0" dirty="0" smtClean="0"/>
              <a:t>/Theravada </a:t>
            </a:r>
            <a:r>
              <a:rPr lang="en-US" baseline="0" dirty="0" err="1" smtClean="0"/>
              <a:t>stefnunni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þeir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stundum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einn</a:t>
            </a:r>
            <a:r>
              <a:rPr lang="en-US" baseline="0" dirty="0" smtClean="0"/>
              <a:t> dag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viku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Búddatrúar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viðhorf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hreinlætis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Íslandi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Fólki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bannað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drekka</a:t>
            </a:r>
            <a:r>
              <a:rPr lang="en-US" baseline="0" dirty="0" smtClean="0"/>
              <a:t> né </a:t>
            </a:r>
            <a:r>
              <a:rPr lang="en-US" baseline="0" dirty="0" err="1" smtClean="0"/>
              <a:t>reykja</a:t>
            </a:r>
            <a:r>
              <a:rPr lang="en-US" baseline="0" dirty="0" smtClean="0"/>
              <a:t>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</a:t>
            </a:r>
            <a:r>
              <a:rPr lang="en-US" baseline="0" dirty="0" err="1" smtClean="0"/>
              <a:t>Fólk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nota </a:t>
            </a:r>
            <a:r>
              <a:rPr lang="en-US" baseline="0" dirty="0" err="1" smtClean="0"/>
              <a:t>getnaðarvarnir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fóstureyðingar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smtClean="0"/>
              <a:t>-</a:t>
            </a:r>
            <a:r>
              <a:rPr lang="en-US" baseline="0" dirty="0" err="1" smtClean="0"/>
              <a:t>Þiggja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alveg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blóðgjafir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aðrir</a:t>
            </a:r>
            <a:r>
              <a:rPr lang="en-US" baseline="0" dirty="0" smtClean="0"/>
              <a:t>.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hjá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Búddatrúum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alveg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hjá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okkur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ivlja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taka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sterkum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verkjalyfjum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telja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eitthvað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alvarlegt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maður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taka </a:t>
            </a:r>
            <a:r>
              <a:rPr lang="en-US" baseline="0" dirty="0" err="1" smtClean="0"/>
              <a:t>móti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meðvitund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skilning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einhverjum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verkjalyfjum</a:t>
            </a:r>
            <a:r>
              <a:rPr lang="en-US" baseline="0" dirty="0" smtClean="0"/>
              <a:t>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err="1" smtClean="0"/>
              <a:t>Búddatrú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rekja</a:t>
            </a:r>
            <a:r>
              <a:rPr lang="en-US" baseline="0" dirty="0" smtClean="0"/>
              <a:t> um 2500 </a:t>
            </a:r>
            <a:r>
              <a:rPr lang="en-US" baseline="0" dirty="0" err="1" smtClean="0"/>
              <a:t>ár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tímann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hefur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talið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hafi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uppi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árunum</a:t>
            </a:r>
            <a:r>
              <a:rPr lang="en-US" baseline="0" dirty="0" smtClean="0"/>
              <a:t> 563-483 </a:t>
            </a:r>
            <a:r>
              <a:rPr lang="en-US" baseline="0" dirty="0" err="1" smtClean="0"/>
              <a:t>fyrir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Krist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Siddharta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Gautaman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eða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Búdda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gifti</a:t>
            </a:r>
            <a:r>
              <a:rPr lang="en-US" baseline="0" dirty="0" smtClean="0"/>
              <a:t> sig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eignaðist</a:t>
            </a:r>
            <a:r>
              <a:rPr lang="en-US" baseline="0" dirty="0" smtClean="0"/>
              <a:t> son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þessum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tíma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stakk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síðan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fannst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þurfa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sannleikanum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tilveru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mannsins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Þegar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þeim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skiling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hafði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þráð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kallaður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upplýsti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hafa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náð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öllum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markmiðum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sínum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tilverustig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hafði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þráð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hefur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líklegast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eftir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komist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Nirvana </a:t>
            </a:r>
            <a:r>
              <a:rPr lang="en-US" baseline="0" dirty="0" err="1" smtClean="0"/>
              <a:t>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þurft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endurfæðast</a:t>
            </a:r>
            <a:r>
              <a:rPr lang="en-US" baseline="0" dirty="0" smtClean="0"/>
              <a:t>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8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maður</a:t>
            </a:r>
            <a:r>
              <a:rPr lang="en-US" dirty="0" smtClean="0"/>
              <a:t> </a:t>
            </a:r>
            <a:r>
              <a:rPr lang="en-US" dirty="0" err="1" smtClean="0"/>
              <a:t>ætlar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lifa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Búddatrú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maður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fylgja</a:t>
            </a:r>
            <a:r>
              <a:rPr lang="en-US" dirty="0" smtClean="0"/>
              <a:t> </a:t>
            </a:r>
            <a:r>
              <a:rPr lang="en-US" dirty="0" err="1" smtClean="0"/>
              <a:t>hinum</a:t>
            </a:r>
            <a:r>
              <a:rPr lang="en-US" dirty="0" smtClean="0"/>
              <a:t> </a:t>
            </a:r>
            <a:r>
              <a:rPr lang="en-US" dirty="0" err="1" smtClean="0"/>
              <a:t>áttfalda</a:t>
            </a:r>
            <a:r>
              <a:rPr lang="en-US" dirty="0" smtClean="0"/>
              <a:t> </a:t>
            </a:r>
            <a:r>
              <a:rPr lang="en-US" dirty="0" err="1" smtClean="0"/>
              <a:t>vegi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fylgja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Réttum</a:t>
            </a:r>
            <a:r>
              <a:rPr lang="en-US" dirty="0" smtClean="0"/>
              <a:t> </a:t>
            </a:r>
            <a:r>
              <a:rPr lang="en-US" dirty="0" err="1" smtClean="0"/>
              <a:t>viðhorfum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Réttum</a:t>
            </a:r>
            <a:r>
              <a:rPr lang="en-US" dirty="0" smtClean="0"/>
              <a:t> </a:t>
            </a:r>
            <a:r>
              <a:rPr lang="en-US" dirty="0" err="1" smtClean="0"/>
              <a:t>ásetningi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ræðu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breytni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</a:t>
            </a:r>
            <a:r>
              <a:rPr lang="en-US" dirty="0" smtClean="0"/>
              <a:t> </a:t>
            </a:r>
            <a:r>
              <a:rPr lang="en-US" dirty="0" err="1" smtClean="0"/>
              <a:t>líferni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áreynslu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</a:t>
            </a:r>
            <a:r>
              <a:rPr lang="en-US" dirty="0" smtClean="0"/>
              <a:t> </a:t>
            </a:r>
            <a:r>
              <a:rPr lang="en-US" dirty="0" err="1" smtClean="0"/>
              <a:t>hugarfari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hugleiðslu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31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Íslandi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starfandi</a:t>
            </a:r>
            <a:r>
              <a:rPr lang="en-US" dirty="0" smtClean="0"/>
              <a:t> </a:t>
            </a:r>
            <a:r>
              <a:rPr lang="en-US" dirty="0" err="1" smtClean="0"/>
              <a:t>Búddistafélag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um 400 </a:t>
            </a:r>
            <a:r>
              <a:rPr lang="en-US" dirty="0" err="1" smtClean="0"/>
              <a:t>meðlimir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, </a:t>
            </a:r>
            <a:r>
              <a:rPr lang="en-US" dirty="0" err="1" smtClean="0"/>
              <a:t>þeir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flesstir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Tælandi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Víetnam</a:t>
            </a:r>
            <a:r>
              <a:rPr lang="en-US" dirty="0" smtClean="0"/>
              <a:t> en </a:t>
            </a:r>
            <a:r>
              <a:rPr lang="en-US" dirty="0" err="1" smtClean="0"/>
              <a:t>þó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nú</a:t>
            </a:r>
            <a:r>
              <a:rPr lang="en-US" dirty="0" smtClean="0"/>
              <a:t> </a:t>
            </a:r>
            <a:r>
              <a:rPr lang="en-US" dirty="0" err="1" smtClean="0"/>
              <a:t>nokkrir</a:t>
            </a:r>
            <a:r>
              <a:rPr lang="en-US" dirty="0" smtClean="0"/>
              <a:t> </a:t>
            </a:r>
            <a:r>
              <a:rPr lang="en-US" dirty="0" err="1" smtClean="0"/>
              <a:t>Íslendingar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þessu</a:t>
            </a:r>
            <a:r>
              <a:rPr lang="en-US" dirty="0" smtClean="0"/>
              <a:t> </a:t>
            </a:r>
            <a:r>
              <a:rPr lang="en-US" dirty="0" err="1" smtClean="0"/>
              <a:t>félagi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58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Tákn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Lótusblóm</a:t>
            </a:r>
            <a:r>
              <a:rPr lang="en-US" dirty="0" smtClean="0"/>
              <a:t>.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Búddatrú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upprunnin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Indlandi</a:t>
            </a:r>
            <a:r>
              <a:rPr lang="en-US" dirty="0" smtClean="0"/>
              <a:t>.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Dagatal</a:t>
            </a:r>
            <a:r>
              <a:rPr lang="en-US" dirty="0" smtClean="0"/>
              <a:t> </a:t>
            </a:r>
            <a:r>
              <a:rPr lang="en-US" dirty="0" err="1" smtClean="0"/>
              <a:t>Búddatrúa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tunglingu</a:t>
            </a:r>
            <a:r>
              <a:rPr lang="en-US" dirty="0" smtClean="0"/>
              <a:t>.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Fjöldi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heiminum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talin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380 </a:t>
            </a:r>
            <a:r>
              <a:rPr lang="en-US" dirty="0" err="1" smtClean="0"/>
              <a:t>milljónir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*</a:t>
            </a:r>
            <a:r>
              <a:rPr lang="en-US" dirty="0" err="1" smtClean="0"/>
              <a:t>Dæmi</a:t>
            </a:r>
            <a:r>
              <a:rPr lang="en-US" dirty="0" smtClean="0"/>
              <a:t> um </a:t>
            </a:r>
            <a:r>
              <a:rPr lang="en-US" dirty="0" err="1" smtClean="0"/>
              <a:t>fræga</a:t>
            </a:r>
            <a:r>
              <a:rPr lang="en-US" dirty="0" smtClean="0"/>
              <a:t> </a:t>
            </a:r>
            <a:r>
              <a:rPr lang="en-US" dirty="0" err="1" smtClean="0"/>
              <a:t>Búddatrúa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Jennifer Lopez, Orlando Bloom </a:t>
            </a:r>
            <a:r>
              <a:rPr lang="en-US" dirty="0" err="1" smtClean="0"/>
              <a:t>og</a:t>
            </a:r>
            <a:r>
              <a:rPr lang="en-US" dirty="0" smtClean="0"/>
              <a:t> Leonardo </a:t>
            </a:r>
            <a:r>
              <a:rPr lang="en-US" dirty="0" err="1" smtClean="0"/>
              <a:t>Dicaprio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8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Búddastyttur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eitt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örruglega</a:t>
            </a:r>
            <a:r>
              <a:rPr lang="en-US" dirty="0" smtClean="0"/>
              <a:t> </a:t>
            </a:r>
            <a:r>
              <a:rPr lang="en-US" dirty="0" err="1" smtClean="0"/>
              <a:t>allir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séð</a:t>
            </a:r>
            <a:r>
              <a:rPr lang="en-US" dirty="0" smtClean="0"/>
              <a:t> en </a:t>
            </a:r>
            <a:r>
              <a:rPr lang="en-US" dirty="0" err="1" smtClean="0"/>
              <a:t>þessar</a:t>
            </a:r>
            <a:r>
              <a:rPr lang="en-US" dirty="0" smtClean="0"/>
              <a:t> </a:t>
            </a:r>
            <a:r>
              <a:rPr lang="en-US" dirty="0" err="1" smtClean="0"/>
              <a:t>styttur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þekktasta</a:t>
            </a:r>
            <a:r>
              <a:rPr lang="en-US" dirty="0" smtClean="0"/>
              <a:t> </a:t>
            </a:r>
            <a:r>
              <a:rPr lang="en-US" dirty="0" err="1" smtClean="0"/>
              <a:t>tákn</a:t>
            </a:r>
            <a:r>
              <a:rPr lang="en-US" dirty="0" smtClean="0"/>
              <a:t> </a:t>
            </a:r>
            <a:r>
              <a:rPr lang="en-US" dirty="0" err="1" smtClean="0"/>
              <a:t>Búddismans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sjálfum</a:t>
            </a:r>
            <a:r>
              <a:rPr lang="en-US" dirty="0" smtClean="0"/>
              <a:t>. </a:t>
            </a:r>
            <a:r>
              <a:rPr lang="en-US" dirty="0" err="1" smtClean="0"/>
              <a:t>Þessar</a:t>
            </a:r>
            <a:r>
              <a:rPr lang="en-US" dirty="0" smtClean="0"/>
              <a:t> </a:t>
            </a:r>
            <a:r>
              <a:rPr lang="en-US" dirty="0" err="1" smtClean="0"/>
              <a:t>styttur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bannað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tilbiðja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sjálfur</a:t>
            </a:r>
            <a:r>
              <a:rPr lang="en-US" dirty="0" smtClean="0"/>
              <a:t> </a:t>
            </a:r>
            <a:r>
              <a:rPr lang="en-US" dirty="0" err="1" smtClean="0"/>
              <a:t>bannaði</a:t>
            </a:r>
            <a:r>
              <a:rPr lang="en-US" dirty="0" smtClean="0"/>
              <a:t>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tilbiðja</a:t>
            </a:r>
            <a:r>
              <a:rPr lang="en-US" dirty="0" smtClean="0"/>
              <a:t> </a:t>
            </a:r>
            <a:r>
              <a:rPr lang="en-US" dirty="0" err="1" smtClean="0"/>
              <a:t>jarðneska</a:t>
            </a:r>
            <a:r>
              <a:rPr lang="en-US" dirty="0" smtClean="0"/>
              <a:t> </a:t>
            </a:r>
            <a:r>
              <a:rPr lang="en-US" dirty="0" err="1" smtClean="0"/>
              <a:t>hluti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4E57-F156-464D-B72D-AB47432476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6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s-I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s-I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s-I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s-I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7906034-22A9-E24B-8269-3C8312A674C0}" type="datetimeFigureOut">
              <a:rPr lang="en-US" smtClean="0"/>
              <a:t>17/04/15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7295BD-C4C9-C248-8148-E0070ECD4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84046"/>
            <a:ext cx="6498158" cy="1021914"/>
          </a:xfrm>
        </p:spPr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5219947"/>
            <a:ext cx="6498159" cy="91664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F</a:t>
            </a:r>
            <a:r>
              <a:rPr lang="en-US" dirty="0" err="1" smtClean="0">
                <a:solidFill>
                  <a:schemeClr val="tx1"/>
                </a:solidFill>
              </a:rPr>
              <a:t>jölbrautaskóli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Snæfellinga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Félagsfræði</a:t>
            </a:r>
            <a:r>
              <a:rPr lang="en-US" dirty="0" smtClean="0">
                <a:solidFill>
                  <a:schemeClr val="tx1"/>
                </a:solidFill>
              </a:rPr>
              <a:t> 103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Sólveig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Ásta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Bergvinsdóttir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buddha-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87" y="1343533"/>
            <a:ext cx="4473059" cy="335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9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Upprunnin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Indlandi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Siddharta</a:t>
            </a:r>
            <a:r>
              <a:rPr lang="en-US" dirty="0" smtClean="0"/>
              <a:t> Gautama </a:t>
            </a:r>
            <a:r>
              <a:rPr lang="en-US" dirty="0" err="1" smtClean="0"/>
              <a:t>Indverskur</a:t>
            </a:r>
            <a:r>
              <a:rPr lang="en-US" dirty="0" smtClean="0"/>
              <a:t> </a:t>
            </a:r>
            <a:r>
              <a:rPr lang="en-US" dirty="0" err="1" smtClean="0"/>
              <a:t>prins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Seinna</a:t>
            </a:r>
            <a:r>
              <a:rPr lang="en-US" dirty="0" smtClean="0"/>
              <a:t> </a:t>
            </a:r>
            <a:r>
              <a:rPr lang="en-US" dirty="0" err="1" smtClean="0"/>
              <a:t>kallaður</a:t>
            </a:r>
            <a:r>
              <a:rPr lang="en-US" dirty="0" smtClean="0"/>
              <a:t> Buddha.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Buddha </a:t>
            </a:r>
            <a:r>
              <a:rPr lang="en-US" dirty="0" err="1" smtClean="0"/>
              <a:t>þýðir</a:t>
            </a:r>
            <a:r>
              <a:rPr lang="en-US" dirty="0" smtClean="0"/>
              <a:t> </a:t>
            </a:r>
            <a:r>
              <a:rPr lang="en-US" dirty="0" err="1" smtClean="0"/>
              <a:t>hinn</a:t>
            </a:r>
            <a:r>
              <a:rPr lang="en-US" dirty="0" smtClean="0"/>
              <a:t> </a:t>
            </a:r>
            <a:r>
              <a:rPr lang="en-US" dirty="0" err="1" smtClean="0"/>
              <a:t>upplýsti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Upphafið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Stefnur</a:t>
            </a:r>
            <a:r>
              <a:rPr lang="en-US" dirty="0" smtClean="0"/>
              <a:t> </a:t>
            </a:r>
            <a:r>
              <a:rPr lang="en-US" dirty="0" err="1" smtClean="0"/>
              <a:t>innan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úddismans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Karmalögmálið</a:t>
            </a:r>
            <a:r>
              <a:rPr lang="en-US" dirty="0"/>
              <a:t>.</a:t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Hin</a:t>
            </a:r>
            <a:r>
              <a:rPr lang="en-US" dirty="0" smtClean="0"/>
              <a:t> </a:t>
            </a:r>
            <a:r>
              <a:rPr lang="en-US" dirty="0" err="1" smtClean="0"/>
              <a:t>eilífa</a:t>
            </a:r>
            <a:r>
              <a:rPr lang="en-US" dirty="0" smtClean="0"/>
              <a:t> </a:t>
            </a:r>
            <a:r>
              <a:rPr lang="en-US" dirty="0" err="1" smtClean="0"/>
              <a:t>hringrás</a:t>
            </a:r>
            <a:r>
              <a:rPr lang="en-US" dirty="0" smtClean="0"/>
              <a:t> </a:t>
            </a:r>
            <a:r>
              <a:rPr lang="en-US" dirty="0" err="1" smtClean="0"/>
              <a:t>lífsins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Nirvana – </a:t>
            </a:r>
            <a:r>
              <a:rPr lang="en-US" dirty="0" err="1" smtClean="0"/>
              <a:t>hin</a:t>
            </a:r>
            <a:r>
              <a:rPr lang="en-US" dirty="0" smtClean="0"/>
              <a:t> </a:t>
            </a:r>
            <a:r>
              <a:rPr lang="en-US" dirty="0" err="1" smtClean="0"/>
              <a:t>æðsta</a:t>
            </a:r>
            <a:r>
              <a:rPr lang="en-US" dirty="0" smtClean="0"/>
              <a:t> </a:t>
            </a:r>
            <a:r>
              <a:rPr lang="en-US" dirty="0" err="1" smtClean="0"/>
              <a:t>sæla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9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Skiptist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tvær</a:t>
            </a:r>
            <a:r>
              <a:rPr lang="en-US" dirty="0" smtClean="0"/>
              <a:t> </a:t>
            </a:r>
            <a:r>
              <a:rPr lang="en-US" dirty="0" err="1" smtClean="0"/>
              <a:t>meginstefnur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Engar</a:t>
            </a:r>
            <a:r>
              <a:rPr lang="en-US" dirty="0" smtClean="0"/>
              <a:t> </a:t>
            </a:r>
            <a:r>
              <a:rPr lang="en-US" dirty="0" err="1" smtClean="0"/>
              <a:t>strangar</a:t>
            </a:r>
            <a:r>
              <a:rPr lang="en-US" dirty="0" smtClean="0"/>
              <a:t> </a:t>
            </a:r>
            <a:r>
              <a:rPr lang="en-US" dirty="0" err="1" smtClean="0"/>
              <a:t>reglur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Engin</a:t>
            </a:r>
            <a:r>
              <a:rPr lang="en-US" dirty="0" smtClean="0"/>
              <a:t> </a:t>
            </a:r>
            <a:r>
              <a:rPr lang="en-US" dirty="0" err="1" smtClean="0"/>
              <a:t>sterk</a:t>
            </a:r>
            <a:r>
              <a:rPr lang="en-US" dirty="0" smtClean="0"/>
              <a:t> </a:t>
            </a:r>
            <a:r>
              <a:rPr lang="en-US" dirty="0" err="1" smtClean="0"/>
              <a:t>verkjalyf</a:t>
            </a:r>
            <a:r>
              <a:rPr lang="en-US" dirty="0" smtClean="0"/>
              <a:t> </a:t>
            </a:r>
            <a:r>
              <a:rPr lang="en-US" dirty="0" err="1" smtClean="0"/>
              <a:t>leyfð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Búddatrúin</a:t>
            </a:r>
            <a:r>
              <a:rPr lang="en-US" dirty="0" smtClean="0"/>
              <a:t> 2500 </a:t>
            </a:r>
            <a:r>
              <a:rPr lang="en-US" dirty="0" err="1" smtClean="0"/>
              <a:t>ára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6" cy="387781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Ef</a:t>
            </a:r>
            <a:r>
              <a:rPr lang="en-US" dirty="0" smtClean="0"/>
              <a:t> </a:t>
            </a:r>
            <a:r>
              <a:rPr lang="en-US" dirty="0" err="1" smtClean="0"/>
              <a:t>maður</a:t>
            </a:r>
            <a:r>
              <a:rPr lang="en-US" dirty="0" smtClean="0"/>
              <a:t> </a:t>
            </a:r>
            <a:r>
              <a:rPr lang="en-US" dirty="0" err="1" smtClean="0"/>
              <a:t>ætlar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lifa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maður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fylgja</a:t>
            </a:r>
            <a:r>
              <a:rPr lang="en-US" dirty="0" smtClean="0"/>
              <a:t> </a:t>
            </a:r>
            <a:r>
              <a:rPr lang="en-US" dirty="0" err="1" smtClean="0"/>
              <a:t>hinum</a:t>
            </a:r>
            <a:r>
              <a:rPr lang="en-US" dirty="0" smtClean="0"/>
              <a:t> </a:t>
            </a:r>
            <a:r>
              <a:rPr lang="en-US" dirty="0" err="1" smtClean="0"/>
              <a:t>áttfalda</a:t>
            </a:r>
            <a:r>
              <a:rPr lang="en-US" dirty="0" smtClean="0"/>
              <a:t> </a:t>
            </a:r>
            <a:r>
              <a:rPr lang="en-US" dirty="0" err="1" smtClean="0"/>
              <a:t>vegi</a:t>
            </a:r>
            <a:r>
              <a:rPr lang="en-US" dirty="0" smtClean="0"/>
              <a:t> </a:t>
            </a:r>
            <a:r>
              <a:rPr lang="en-US" dirty="0" err="1" smtClean="0"/>
              <a:t>með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fylgja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Réttum</a:t>
            </a:r>
            <a:r>
              <a:rPr lang="en-US" dirty="0" smtClean="0"/>
              <a:t> </a:t>
            </a:r>
            <a:r>
              <a:rPr lang="en-US" dirty="0" err="1" smtClean="0"/>
              <a:t>viðhorfum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Réttum</a:t>
            </a:r>
            <a:r>
              <a:rPr lang="en-US" dirty="0" smtClean="0"/>
              <a:t> </a:t>
            </a:r>
            <a:r>
              <a:rPr lang="en-US" dirty="0" err="1" smtClean="0"/>
              <a:t>ásetningi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ræðu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breytni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</a:t>
            </a:r>
            <a:r>
              <a:rPr lang="en-US" dirty="0" smtClean="0"/>
              <a:t> </a:t>
            </a:r>
            <a:r>
              <a:rPr lang="en-US" dirty="0" err="1" smtClean="0"/>
              <a:t>líferni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áreynslu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Réttu</a:t>
            </a:r>
            <a:r>
              <a:rPr lang="en-US" dirty="0" smtClean="0"/>
              <a:t> </a:t>
            </a:r>
            <a:r>
              <a:rPr lang="en-US" dirty="0" err="1" smtClean="0"/>
              <a:t>hugarfari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Réttri</a:t>
            </a:r>
            <a:r>
              <a:rPr lang="en-US" dirty="0" smtClean="0"/>
              <a:t> </a:t>
            </a:r>
            <a:r>
              <a:rPr lang="en-US" dirty="0" err="1" smtClean="0"/>
              <a:t>hugleiðslu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1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Íslandi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starfandi</a:t>
            </a:r>
            <a:r>
              <a:rPr lang="en-US" dirty="0" smtClean="0"/>
              <a:t> </a:t>
            </a:r>
            <a:r>
              <a:rPr lang="en-US" dirty="0" err="1" smtClean="0"/>
              <a:t>Búddistafélag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um 400 </a:t>
            </a:r>
            <a:r>
              <a:rPr lang="en-US" dirty="0" err="1" smtClean="0"/>
              <a:t>meðlimir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, </a:t>
            </a:r>
            <a:r>
              <a:rPr lang="en-US" dirty="0" err="1" smtClean="0"/>
              <a:t>þeir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flesstir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Tælandi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Víetnam</a:t>
            </a:r>
            <a:r>
              <a:rPr lang="en-US" dirty="0" smtClean="0"/>
              <a:t> en </a:t>
            </a:r>
            <a:r>
              <a:rPr lang="en-US" dirty="0" err="1" smtClean="0"/>
              <a:t>þó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nú</a:t>
            </a:r>
            <a:r>
              <a:rPr lang="en-US" dirty="0" smtClean="0"/>
              <a:t> </a:t>
            </a:r>
            <a:r>
              <a:rPr lang="en-US" dirty="0" err="1" smtClean="0"/>
              <a:t>nokkrir</a:t>
            </a:r>
            <a:r>
              <a:rPr lang="en-US" dirty="0" smtClean="0"/>
              <a:t> </a:t>
            </a:r>
            <a:r>
              <a:rPr lang="en-US" dirty="0" err="1" smtClean="0"/>
              <a:t>Íslendingar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þessu</a:t>
            </a:r>
            <a:r>
              <a:rPr lang="en-US" dirty="0" smtClean="0"/>
              <a:t> </a:t>
            </a:r>
            <a:r>
              <a:rPr lang="en-US" dirty="0" err="1" smtClean="0"/>
              <a:t>félagi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r>
              <a:rPr lang="en-US" dirty="0" smtClean="0"/>
              <a:t> </a:t>
            </a:r>
            <a:r>
              <a:rPr lang="en-US" dirty="0" err="1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Íslandi</a:t>
            </a:r>
            <a:endParaRPr lang="en-US" dirty="0"/>
          </a:p>
        </p:txBody>
      </p:sp>
      <p:pic>
        <p:nvPicPr>
          <p:cNvPr id="4" name="Picture 3" descr="buddha-banner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4000"/>
            <a:ext cx="9143999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2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</a:t>
            </a:r>
            <a:r>
              <a:rPr lang="en-US" dirty="0" err="1" smtClean="0"/>
              <a:t>ákn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Lótusblóm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Búddatrú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upprunnin</a:t>
            </a:r>
            <a:r>
              <a:rPr lang="en-US" dirty="0" smtClean="0"/>
              <a:t> </a:t>
            </a:r>
            <a:r>
              <a:rPr lang="en-US" dirty="0" err="1" smtClean="0"/>
              <a:t>frá</a:t>
            </a:r>
            <a:r>
              <a:rPr lang="en-US" dirty="0" smtClean="0"/>
              <a:t> </a:t>
            </a:r>
            <a:r>
              <a:rPr lang="en-US" dirty="0" err="1" smtClean="0"/>
              <a:t>Indlandi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Dagatal</a:t>
            </a:r>
            <a:r>
              <a:rPr lang="en-US" dirty="0" smtClean="0"/>
              <a:t> </a:t>
            </a:r>
            <a:r>
              <a:rPr lang="en-US" dirty="0" err="1" smtClean="0"/>
              <a:t>Búddatrúa</a:t>
            </a:r>
            <a:r>
              <a:rPr lang="en-US" dirty="0" smtClean="0"/>
              <a:t> </a:t>
            </a:r>
            <a:r>
              <a:rPr lang="en-US" dirty="0" err="1" smtClean="0"/>
              <a:t>fer</a:t>
            </a:r>
            <a:r>
              <a:rPr lang="en-US" dirty="0" smtClean="0"/>
              <a:t> </a:t>
            </a:r>
            <a:r>
              <a:rPr lang="en-US" dirty="0" err="1" smtClean="0"/>
              <a:t>eftir</a:t>
            </a:r>
            <a:r>
              <a:rPr lang="en-US" dirty="0" smtClean="0"/>
              <a:t> </a:t>
            </a:r>
            <a:r>
              <a:rPr lang="en-US" dirty="0" err="1" smtClean="0"/>
              <a:t>tunglingu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Fjöldi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heiminum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talin</a:t>
            </a:r>
            <a:r>
              <a:rPr lang="en-US" dirty="0" smtClean="0"/>
              <a:t> </a:t>
            </a:r>
            <a:r>
              <a:rPr lang="en-US" dirty="0" err="1" smtClean="0"/>
              <a:t>vera</a:t>
            </a:r>
            <a:r>
              <a:rPr lang="en-US" dirty="0" smtClean="0"/>
              <a:t> 380 </a:t>
            </a:r>
            <a:r>
              <a:rPr lang="en-US" dirty="0" err="1" smtClean="0"/>
              <a:t>milljónir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Dæmi</a:t>
            </a:r>
            <a:r>
              <a:rPr lang="en-US" dirty="0" smtClean="0"/>
              <a:t> um </a:t>
            </a:r>
            <a:r>
              <a:rPr lang="en-US" dirty="0" err="1" smtClean="0"/>
              <a:t>fræga</a:t>
            </a:r>
            <a:r>
              <a:rPr lang="en-US" dirty="0" smtClean="0"/>
              <a:t> </a:t>
            </a:r>
            <a:r>
              <a:rPr lang="en-US" dirty="0" err="1" smtClean="0"/>
              <a:t>Búddatrúa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Jennifer Lopez, Orlando Bloom </a:t>
            </a:r>
            <a:r>
              <a:rPr lang="en-US" dirty="0" err="1" smtClean="0"/>
              <a:t>og</a:t>
            </a:r>
            <a:r>
              <a:rPr lang="en-US" dirty="0" smtClean="0"/>
              <a:t> Leonardo </a:t>
            </a:r>
            <a:r>
              <a:rPr lang="en-US" dirty="0" err="1" smtClean="0"/>
              <a:t>Dicaprio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Punktar</a:t>
            </a:r>
            <a:r>
              <a:rPr lang="en-US" dirty="0" smtClean="0"/>
              <a:t> um </a:t>
            </a:r>
            <a:r>
              <a:rPr lang="en-US" dirty="0" err="1" smtClean="0"/>
              <a:t>B</a:t>
            </a:r>
            <a:r>
              <a:rPr lang="en-US" dirty="0" err="1" smtClean="0"/>
              <a:t>úddatrú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2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4126753" cy="3877815"/>
          </a:xfrm>
        </p:spPr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úddastyttur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eitt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örruglega</a:t>
            </a:r>
            <a:r>
              <a:rPr lang="en-US" dirty="0" smtClean="0"/>
              <a:t> </a:t>
            </a:r>
            <a:r>
              <a:rPr lang="en-US" dirty="0" err="1" smtClean="0"/>
              <a:t>allir</a:t>
            </a:r>
            <a:r>
              <a:rPr lang="en-US" dirty="0" smtClean="0"/>
              <a:t> </a:t>
            </a:r>
            <a:r>
              <a:rPr lang="en-US" dirty="0" err="1" smtClean="0"/>
              <a:t>hafa</a:t>
            </a:r>
            <a:r>
              <a:rPr lang="en-US" dirty="0" smtClean="0"/>
              <a:t> </a:t>
            </a:r>
            <a:r>
              <a:rPr lang="en-US" dirty="0" err="1" smtClean="0"/>
              <a:t>séð</a:t>
            </a:r>
            <a:r>
              <a:rPr lang="en-US" dirty="0" smtClean="0"/>
              <a:t> en </a:t>
            </a:r>
            <a:r>
              <a:rPr lang="en-US" dirty="0" err="1" smtClean="0"/>
              <a:t>þessar</a:t>
            </a:r>
            <a:r>
              <a:rPr lang="en-US" dirty="0" smtClean="0"/>
              <a:t> </a:t>
            </a:r>
            <a:r>
              <a:rPr lang="en-US" dirty="0" err="1" smtClean="0"/>
              <a:t>styttur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þekktasta</a:t>
            </a:r>
            <a:r>
              <a:rPr lang="en-US" dirty="0" smtClean="0"/>
              <a:t> </a:t>
            </a:r>
            <a:r>
              <a:rPr lang="en-US" dirty="0" err="1" smtClean="0"/>
              <a:t>tákn</a:t>
            </a:r>
            <a:r>
              <a:rPr lang="en-US" dirty="0" smtClean="0"/>
              <a:t> </a:t>
            </a:r>
            <a:r>
              <a:rPr lang="en-US" dirty="0" err="1" smtClean="0"/>
              <a:t>Búddismans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sjálfum</a:t>
            </a:r>
            <a:r>
              <a:rPr lang="en-US" dirty="0" smtClean="0"/>
              <a:t>. </a:t>
            </a:r>
            <a:r>
              <a:rPr lang="en-US" dirty="0" err="1" smtClean="0"/>
              <a:t>Þessar</a:t>
            </a:r>
            <a:r>
              <a:rPr lang="en-US" dirty="0" smtClean="0"/>
              <a:t> </a:t>
            </a:r>
            <a:r>
              <a:rPr lang="en-US" dirty="0" err="1" smtClean="0"/>
              <a:t>styttur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bannað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tilbiðja</a:t>
            </a:r>
            <a:r>
              <a:rPr lang="en-US" dirty="0" smtClean="0"/>
              <a:t> </a:t>
            </a:r>
            <a:r>
              <a:rPr lang="en-US" dirty="0" err="1" smtClean="0"/>
              <a:t>því</a:t>
            </a:r>
            <a:r>
              <a:rPr lang="en-US" dirty="0" smtClean="0"/>
              <a:t> </a:t>
            </a:r>
            <a:r>
              <a:rPr lang="en-US" dirty="0" err="1" smtClean="0"/>
              <a:t>Búdda</a:t>
            </a:r>
            <a:r>
              <a:rPr lang="en-US" dirty="0" smtClean="0"/>
              <a:t> </a:t>
            </a:r>
            <a:r>
              <a:rPr lang="en-US" dirty="0" err="1" smtClean="0"/>
              <a:t>sjálfur</a:t>
            </a:r>
            <a:r>
              <a:rPr lang="en-US" dirty="0" smtClean="0"/>
              <a:t> </a:t>
            </a:r>
            <a:r>
              <a:rPr lang="en-US" dirty="0" err="1" smtClean="0"/>
              <a:t>bannaði</a:t>
            </a:r>
            <a:r>
              <a:rPr lang="en-US" dirty="0" smtClean="0"/>
              <a:t> </a:t>
            </a:r>
            <a:r>
              <a:rPr lang="en-US" dirty="0" err="1" smtClean="0"/>
              <a:t>það</a:t>
            </a:r>
            <a:r>
              <a:rPr lang="en-US" dirty="0" smtClean="0"/>
              <a:t> </a:t>
            </a:r>
            <a:r>
              <a:rPr lang="en-US" dirty="0" err="1" smtClean="0"/>
              <a:t>að</a:t>
            </a:r>
            <a:r>
              <a:rPr lang="en-US" dirty="0" smtClean="0"/>
              <a:t> </a:t>
            </a:r>
            <a:r>
              <a:rPr lang="en-US" dirty="0" err="1" smtClean="0"/>
              <a:t>tilbiðja</a:t>
            </a:r>
            <a:r>
              <a:rPr lang="en-US" dirty="0" smtClean="0"/>
              <a:t> </a:t>
            </a:r>
            <a:r>
              <a:rPr lang="en-US" dirty="0" err="1" smtClean="0"/>
              <a:t>jarðneska</a:t>
            </a:r>
            <a:r>
              <a:rPr lang="en-US" dirty="0" smtClean="0"/>
              <a:t> </a:t>
            </a:r>
            <a:r>
              <a:rPr lang="en-US" dirty="0" err="1" smtClean="0"/>
              <a:t>hluti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</a:t>
            </a:r>
            <a:r>
              <a:rPr lang="en-US" dirty="0" err="1" smtClean="0"/>
              <a:t>úddastyttan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909" y="1624406"/>
            <a:ext cx="3379355" cy="457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51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39</TotalTime>
  <Words>461</Words>
  <Application>Microsoft Macintosh PowerPoint</Application>
  <PresentationFormat>On-screen Show (4:3)</PresentationFormat>
  <Paragraphs>58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Búddatrú</vt:lpstr>
      <vt:lpstr>Upphafið</vt:lpstr>
      <vt:lpstr>Búddatrú</vt:lpstr>
      <vt:lpstr>Búddatrú</vt:lpstr>
      <vt:lpstr>Búddatrú</vt:lpstr>
      <vt:lpstr>Búddatrú á Íslandi</vt:lpstr>
      <vt:lpstr>Punktar um Búddatrú:</vt:lpstr>
      <vt:lpstr>Búddastyttan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Búddatrú</dc:title>
  <dc:creator>Apple</dc:creator>
  <cp:lastModifiedBy>Apple</cp:lastModifiedBy>
  <cp:revision>4</cp:revision>
  <dcterms:created xsi:type="dcterms:W3CDTF">2015-04-17T20:02:15Z</dcterms:created>
  <dcterms:modified xsi:type="dcterms:W3CDTF">2015-04-17T20:42:08Z</dcterms:modified>
</cp:coreProperties>
</file>